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7" r:id="rId1"/>
    <p:sldMasterId id="2147483748" r:id="rId2"/>
  </p:sldMasterIdLst>
  <p:notesMasterIdLst>
    <p:notesMasterId r:id="rId9"/>
  </p:notesMasterIdLst>
  <p:sldIdLst>
    <p:sldId id="1195" r:id="rId3"/>
    <p:sldId id="1201" r:id="rId4"/>
    <p:sldId id="1206" r:id="rId5"/>
    <p:sldId id="1205" r:id="rId6"/>
    <p:sldId id="1204" r:id="rId7"/>
    <p:sldId id="283" r:id="rId8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1525C2E6-0958-4549-8441-10B0E0672D25}">
          <p14:sldIdLst>
            <p14:sldId id="1195"/>
            <p14:sldId id="1201"/>
            <p14:sldId id="1206"/>
            <p14:sldId id="1205"/>
            <p14:sldId id="1204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曼 楊" initials="小曼" lastIdx="3" clrIdx="0">
    <p:extLst>
      <p:ext uri="{19B8F6BF-5375-455C-9EA6-DF929625EA0E}">
        <p15:presenceInfo xmlns:p15="http://schemas.microsoft.com/office/powerpoint/2012/main" userId="2aabc2d4c2e2bd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E49C"/>
    <a:srgbClr val="FFCCCC"/>
    <a:srgbClr val="D1D1F0"/>
    <a:srgbClr val="FAFDBF"/>
    <a:srgbClr val="D2D8F8"/>
    <a:srgbClr val="F6500E"/>
    <a:srgbClr val="E7F3F4"/>
    <a:srgbClr val="F3F9FA"/>
    <a:srgbClr val="FFC000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88061" autoAdjust="0"/>
  </p:normalViewPr>
  <p:slideViewPr>
    <p:cSldViewPr>
      <p:cViewPr varScale="1">
        <p:scale>
          <a:sx n="97" d="100"/>
          <a:sy n="97" d="100"/>
        </p:scale>
        <p:origin x="19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1BAEF3C0-DFCF-45C3-B9A6-F98151453E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FF39553D-1338-49F9-9A28-C4A371A03A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75CAC197-7D0A-4C8C-B236-EF1482E7EF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3909" name="Rectangle 5">
            <a:extLst>
              <a:ext uri="{FF2B5EF4-FFF2-40B4-BE49-F238E27FC236}">
                <a16:creationId xmlns:a16="http://schemas.microsoft.com/office/drawing/2014/main" id="{7DC7BAA9-1EA1-49CF-B189-B0D67AD5AF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23910" name="Rectangle 6">
            <a:extLst>
              <a:ext uri="{FF2B5EF4-FFF2-40B4-BE49-F238E27FC236}">
                <a16:creationId xmlns:a16="http://schemas.microsoft.com/office/drawing/2014/main" id="{30F11874-3FAF-4060-81A1-C124D53448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3911" name="Rectangle 7">
            <a:extLst>
              <a:ext uri="{FF2B5EF4-FFF2-40B4-BE49-F238E27FC236}">
                <a16:creationId xmlns:a16="http://schemas.microsoft.com/office/drawing/2014/main" id="{9DD7851D-585A-4812-AB26-A05E43FFED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735F98-B02C-4BD4-8560-88580A02CE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8626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4EA56-C52A-DC1F-8387-4C79707B5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6BAF824-C05C-2F08-2783-D26F8D79E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A02F599-6BDA-3911-6D50-640B22EB8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C4B188-94A9-7722-020E-43D032B52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735F98-B02C-4BD4-8560-88580A02CEE1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099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4EA56-C52A-DC1F-8387-4C79707B5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6BAF824-C05C-2F08-2783-D26F8D79E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A02F599-6BDA-3911-6D50-640B22EB8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C4B188-94A9-7722-020E-43D032B52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735F98-B02C-4BD4-8560-88580A02CEE1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8031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4EA56-C52A-DC1F-8387-4C79707B5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6BAF824-C05C-2F08-2783-D26F8D79E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A02F599-6BDA-3911-6D50-640B22EB8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C4B188-94A9-7722-020E-43D032B52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735F98-B02C-4BD4-8560-88580A02CEE1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4387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4EA56-C52A-DC1F-8387-4C79707B5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6BAF824-C05C-2F08-2783-D26F8D79E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A02F599-6BDA-3911-6D50-640B22EB8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C4B188-94A9-7722-020E-43D032B52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735F98-B02C-4BD4-8560-88580A02CEE1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9082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投影片圖像版面配置區 1">
            <a:extLst>
              <a:ext uri="{FF2B5EF4-FFF2-40B4-BE49-F238E27FC236}">
                <a16:creationId xmlns:a16="http://schemas.microsoft.com/office/drawing/2014/main" id="{0FFC47D6-1B05-4DBE-96C9-225B0252E5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備忘稿版面配置區 2">
            <a:extLst>
              <a:ext uri="{FF2B5EF4-FFF2-40B4-BE49-F238E27FC236}">
                <a16:creationId xmlns:a16="http://schemas.microsoft.com/office/drawing/2014/main" id="{A3BCE01F-EE34-412F-B83C-1296B41CF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TW" altLang="en-US" dirty="0"/>
              <a:t>以上是我今天的簡報謝謝各位</a:t>
            </a:r>
          </a:p>
        </p:txBody>
      </p:sp>
      <p:sp>
        <p:nvSpPr>
          <p:cNvPr id="78851" name="投影片編號版面配置區 3">
            <a:extLst>
              <a:ext uri="{FF2B5EF4-FFF2-40B4-BE49-F238E27FC236}">
                <a16:creationId xmlns:a16="http://schemas.microsoft.com/office/drawing/2014/main" id="{FA59C57F-BCD6-4BBE-B456-DB499DFFC8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95FAE73-06FD-4DCC-B865-D629404B4EBE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899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24282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9419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42373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AB637A-73D7-4463-863B-BFC0905922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FF913E-7A20-428D-8DC4-E34763238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www.mali.com.tw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A6E2C-BA76-47F0-A67B-3EE0D7112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AA6FBAD8-AA32-41AA-978A-343EB9AD36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2453967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FE41ED8-EE9F-4D27-92A0-290BDAAB3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426C05F-22FF-4E0A-B6FF-938E7DC6F1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8E0B5933-5EA4-473F-92C9-837EE64B19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9B7D1-C8E5-44D7-B8B9-02ABB6710C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240858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2B97CE-491F-4608-A3E7-42B0E9DB0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B6C6EA0-87FC-4977-81B1-81C8B80098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3F66D59-C135-4D72-A94A-B29EACCC2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FE382-AF58-42AF-A56C-483D9B707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6946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316412" cy="56165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36613"/>
            <a:ext cx="4316413" cy="56165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D7456D-6E47-4903-AA46-FEBBBD8857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D1A67F1-F3E7-4A9D-85DA-51CB6A6CBE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3E2D9B6-12D7-4470-979B-321F3F3DAC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48BF4-02B6-4008-B16C-4A628F6785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669375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91C545-E29A-4135-8624-2CB42A472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96853-32CA-42BD-AA55-D57744CFF0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0603D-091B-41B7-98EF-51877881F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6DD9D-9B35-401D-911C-D3BC3EB0D3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246799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3EE9271-62E2-4F6B-932A-1B3C2FDBC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FEE11F2-2B30-4980-80D2-F5E3A30F2C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374A32A-A390-4DA4-AD96-D024AAAF61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09C6F-EEE7-455C-8ADF-0CF2CC93E8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668079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9B8C2381-C16A-4B63-83C1-F7270108D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07C5CF3E-95F5-45C5-B27E-D484356FBC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80E8A67-E4C1-4A82-B4E3-4BAAE0663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212A-748B-474F-8541-4B5A2421B9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87438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3DF4D1-0059-463A-8A3E-8EED52C63A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0A6F625-F6A4-4FBD-9129-CF1F9B645A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2795644-8710-4F43-979E-8AC15E8089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619BE-87BE-4368-9263-E85F73241D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55454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019456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E49EF5-BB6C-41E9-A40A-02CFA2EDCA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109E919-C819-4C7E-9CEC-933C7B810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5E5CA376-D0E2-4E1C-90AB-3B739B596D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D1FC8-9B74-492C-99EA-38507E93DF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837924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5CA4735-AC61-4E07-9F94-1976B512CA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B4ED802-1913-4986-B622-747A3CF69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B9F0C8F-183B-49DA-A6C2-3C9B78E874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D3A4-239A-41AD-8E64-E1FF817DD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466368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9100" y="25400"/>
            <a:ext cx="2195513" cy="64277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79388" y="25400"/>
            <a:ext cx="6437312" cy="64277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C18CD1-58BC-4C45-B13A-CC07D4EB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B924187-B19B-4D80-A85A-3A16CB4060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8B241AE-12CB-4188-A038-AE97D4F5C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197FD-779F-4A94-A92C-3926A150A8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533594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2450" y="25400"/>
            <a:ext cx="8412163" cy="7207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85225" cy="56165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8C49433-5284-4F6D-ADF4-51DE48D02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A8B182C-A141-4FF4-83CE-E3F6C9ACA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FD5FFEB-FD6F-46DE-93B2-6FCD1FA9E5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4F757-CD38-435F-A90F-1C95E58116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245126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2450" y="25400"/>
            <a:ext cx="8412163" cy="7207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8785225" cy="27320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79388" y="3721100"/>
            <a:ext cx="8785225" cy="2732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52F7CF-4D21-4CAD-B1D0-D244C2765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17E94D1-962F-4335-8F5F-00EBD4428C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9B16A95-8DB6-4987-9191-17379EE5B3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5F0B8-76B7-4E0B-85C6-2D33155822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7318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073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5412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49762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6557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51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135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073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696" r:id="rId1"/>
    <p:sldLayoutId id="2147485697" r:id="rId2"/>
    <p:sldLayoutId id="2147485698" r:id="rId3"/>
    <p:sldLayoutId id="2147485699" r:id="rId4"/>
    <p:sldLayoutId id="2147485700" r:id="rId5"/>
    <p:sldLayoutId id="2147485701" r:id="rId6"/>
    <p:sldLayoutId id="2147485702" r:id="rId7"/>
    <p:sldLayoutId id="2147485703" r:id="rId8"/>
    <p:sldLayoutId id="2147485704" r:id="rId9"/>
    <p:sldLayoutId id="2147485705" r:id="rId10"/>
    <p:sldLayoutId id="2147485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A5A82C67-49B8-454D-A42B-C38432AFB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85225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84326" name="Rectangle 6">
            <a:extLst>
              <a:ext uri="{FF2B5EF4-FFF2-40B4-BE49-F238E27FC236}">
                <a16:creationId xmlns:a16="http://schemas.microsoft.com/office/drawing/2014/main" id="{5FDE7C19-6713-418B-B79E-3C1B750053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27" name="Rectangle 7">
            <a:extLst>
              <a:ext uri="{FF2B5EF4-FFF2-40B4-BE49-F238E27FC236}">
                <a16:creationId xmlns:a16="http://schemas.microsoft.com/office/drawing/2014/main" id="{7AFD1B75-4930-494E-B567-E5BA4B71B9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80088" y="6381750"/>
            <a:ext cx="289560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84328" name="Rectangle 8">
            <a:extLst>
              <a:ext uri="{FF2B5EF4-FFF2-40B4-BE49-F238E27FC236}">
                <a16:creationId xmlns:a16="http://schemas.microsoft.com/office/drawing/2014/main" id="{D39F3C0A-4D4F-48DD-9C48-4EF2021C30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381750"/>
            <a:ext cx="213360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C4E68C74-78C5-47C2-9819-41FF46AB0D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84329" name="Rectangle 35">
            <a:extLst>
              <a:ext uri="{FF2B5EF4-FFF2-40B4-BE49-F238E27FC236}">
                <a16:creationId xmlns:a16="http://schemas.microsoft.com/office/drawing/2014/main" id="{0CC24EF2-7BCC-4EBB-8DB3-A3C229E19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20725"/>
          </a:xfrm>
          <a:prstGeom prst="rect">
            <a:avLst/>
          </a:prstGeom>
          <a:gradFill>
            <a:gsLst>
              <a:gs pos="0">
                <a:srgbClr val="5193BF"/>
              </a:gs>
              <a:gs pos="100000">
                <a:srgbClr val="427A9D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kumimoji="0" lang="zh-TW" altLang="zh-TW" sz="240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2055" name="Rectangle 10">
            <a:extLst>
              <a:ext uri="{FF2B5EF4-FFF2-40B4-BE49-F238E27FC236}">
                <a16:creationId xmlns:a16="http://schemas.microsoft.com/office/drawing/2014/main" id="{35095A5A-E83D-424D-8ABA-76D4FA6F9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5400"/>
            <a:ext cx="841216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pic>
        <p:nvPicPr>
          <p:cNvPr id="2056" name="Picture 11" descr="Mali_logo_xl_b">
            <a:extLst>
              <a:ext uri="{FF2B5EF4-FFF2-40B4-BE49-F238E27FC236}">
                <a16:creationId xmlns:a16="http://schemas.microsoft.com/office/drawing/2014/main" id="{E8464094-1ECF-4ECF-BFF1-7C73C3C05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3" y="6453188"/>
            <a:ext cx="668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3">
            <a:extLst>
              <a:ext uri="{FF2B5EF4-FFF2-40B4-BE49-F238E27FC236}">
                <a16:creationId xmlns:a16="http://schemas.microsoft.com/office/drawing/2014/main" id="{63B2DA68-9FF2-4340-A337-52D91DD05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6597650"/>
            <a:ext cx="1728788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0" lang="en-GB" altLang="zh-TW" sz="900" b="1" dirty="0">
                <a:latin typeface="MyriadLR" pitchFamily="2" charset="0"/>
              </a:rPr>
              <a:t>©</a:t>
            </a:r>
            <a:r>
              <a:rPr kumimoji="0" lang="en-GB" altLang="zh-TW" sz="900" dirty="0">
                <a:latin typeface="MyriadLB" pitchFamily="2" charset="0"/>
              </a:rPr>
              <a:t>MALI2015*</a:t>
            </a:r>
            <a:r>
              <a:rPr kumimoji="0" lang="en-US" altLang="zh-TW" sz="900" dirty="0">
                <a:latin typeface="MyriadLB" pitchFamily="2" charset="0"/>
              </a:rPr>
              <a:t>WWW.Mali.com.tw</a:t>
            </a:r>
            <a:endParaRPr kumimoji="0" lang="en-GB" altLang="zh-TW" sz="900" dirty="0">
              <a:latin typeface="MyriadLB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19" r:id="rId1"/>
    <p:sldLayoutId id="2147485707" r:id="rId2"/>
    <p:sldLayoutId id="2147485708" r:id="rId3"/>
    <p:sldLayoutId id="2147485709" r:id="rId4"/>
    <p:sldLayoutId id="2147485710" r:id="rId5"/>
    <p:sldLayoutId id="2147485711" r:id="rId6"/>
    <p:sldLayoutId id="2147485712" r:id="rId7"/>
    <p:sldLayoutId id="2147485713" r:id="rId8"/>
    <p:sldLayoutId id="2147485714" r:id="rId9"/>
    <p:sldLayoutId id="2147485715" r:id="rId10"/>
    <p:sldLayoutId id="2147485716" r:id="rId11"/>
    <p:sldLayoutId id="2147485717" r:id="rId12"/>
    <p:sldLayoutId id="2147485718" r:id="rId13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 b="1">
          <a:solidFill>
            <a:schemeClr val="bg1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66FF"/>
        </a:buClr>
        <a:buFont typeface="Wingdings" panose="05000000000000000000" pitchFamily="2" charset="2"/>
        <a:buChar char="v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66FF"/>
        </a:buClr>
        <a:buFont typeface="Wingdings" panose="05000000000000000000" pitchFamily="2" charset="2"/>
        <a:buChar char="Ø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66FF"/>
        </a:buClr>
        <a:buFont typeface="Wingdings" panose="05000000000000000000" pitchFamily="2" charset="2"/>
        <a:buChar char="w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66FF"/>
        </a:buClr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67983-68C7-68B5-0E4A-DF77F126F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圖片 18">
            <a:extLst>
              <a:ext uri="{FF2B5EF4-FFF2-40B4-BE49-F238E27FC236}">
                <a16:creationId xmlns:a16="http://schemas.microsoft.com/office/drawing/2014/main" id="{9ECC742E-CB2F-256F-25D6-426B5D99EA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73"/>
          <a:stretch/>
        </p:blipFill>
        <p:spPr>
          <a:xfrm>
            <a:off x="4165956" y="4005336"/>
            <a:ext cx="3597141" cy="2758656"/>
          </a:xfrm>
          <a:prstGeom prst="rect">
            <a:avLst/>
          </a:prstGeom>
        </p:spPr>
      </p:pic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2D4F93-5054-25DB-BBDF-509B1E629EC3}"/>
              </a:ext>
            </a:extLst>
          </p:cNvPr>
          <p:cNvSpPr/>
          <p:nvPr/>
        </p:nvSpPr>
        <p:spPr bwMode="auto">
          <a:xfrm>
            <a:off x="1131763" y="3816656"/>
            <a:ext cx="602920" cy="573833"/>
          </a:xfrm>
          <a:prstGeom prst="roundRect">
            <a:avLst/>
          </a:prstGeom>
          <a:noFill/>
          <a:ln w="25400">
            <a:gradFill>
              <a:gsLst>
                <a:gs pos="0">
                  <a:srgbClr val="46A2D0"/>
                </a:gs>
                <a:gs pos="100000">
                  <a:srgbClr val="1D6AAE"/>
                </a:gs>
              </a:gsLst>
              <a:lin ang="5400000" scaled="1"/>
            </a:gra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zh-TW" altLang="en-US" dirty="0">
              <a:solidFill>
                <a:prstClr val="white"/>
              </a:solidFill>
              <a:ea typeface="微软雅黑 Light" panose="020B0502040204020203" pitchFamily="34" charset="-122"/>
            </a:endParaRPr>
          </a:p>
        </p:txBody>
      </p:sp>
      <p:sp>
        <p:nvSpPr>
          <p:cNvPr id="5" name="圆角矩形 52">
            <a:extLst>
              <a:ext uri="{FF2B5EF4-FFF2-40B4-BE49-F238E27FC236}">
                <a16:creationId xmlns:a16="http://schemas.microsoft.com/office/drawing/2014/main" id="{7AEC49B7-5F2E-87D0-3504-2B47F734FBAF}"/>
              </a:ext>
            </a:extLst>
          </p:cNvPr>
          <p:cNvSpPr/>
          <p:nvPr/>
        </p:nvSpPr>
        <p:spPr>
          <a:xfrm>
            <a:off x="3635898" y="1268760"/>
            <a:ext cx="3960437" cy="272589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2540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7" name="圆角矩形 37">
            <a:extLst>
              <a:ext uri="{FF2B5EF4-FFF2-40B4-BE49-F238E27FC236}">
                <a16:creationId xmlns:a16="http://schemas.microsoft.com/office/drawing/2014/main" id="{31D013D0-4199-15F9-405A-8718FC10B88C}"/>
              </a:ext>
            </a:extLst>
          </p:cNvPr>
          <p:cNvSpPr/>
          <p:nvPr/>
        </p:nvSpPr>
        <p:spPr>
          <a:xfrm>
            <a:off x="1485830" y="1268760"/>
            <a:ext cx="2150068" cy="2725895"/>
          </a:xfrm>
          <a:prstGeom prst="roundRect">
            <a:avLst>
              <a:gd name="adj" fmla="val 0"/>
            </a:avLst>
          </a:prstGeom>
          <a:gradFill>
            <a:gsLst>
              <a:gs pos="0">
                <a:srgbClr val="46A2D0"/>
              </a:gs>
              <a:gs pos="100000">
                <a:srgbClr val="146DAD"/>
              </a:gs>
            </a:gsLst>
            <a:lin ang="5400000" scaled="1"/>
          </a:gradFill>
          <a:ln>
            <a:noFill/>
          </a:ln>
          <a:effectLst>
            <a:outerShdw blurRad="2540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8" name="TextBox 30">
            <a:extLst>
              <a:ext uri="{FF2B5EF4-FFF2-40B4-BE49-F238E27FC236}">
                <a16:creationId xmlns:a16="http://schemas.microsoft.com/office/drawing/2014/main" id="{292D5C58-7E3D-4E5C-30A9-9739068499C8}"/>
              </a:ext>
            </a:extLst>
          </p:cNvPr>
          <p:cNvSpPr txBox="1"/>
          <p:nvPr/>
        </p:nvSpPr>
        <p:spPr>
          <a:xfrm>
            <a:off x="1808278" y="2146505"/>
            <a:ext cx="16177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600"/>
            <a:r>
              <a:rPr lang="en-US" altLang="zh-CN" sz="8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en-US" altLang="zh-TW" sz="8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CN" altLang="en-US" sz="88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TextBox 30">
            <a:extLst>
              <a:ext uri="{FF2B5EF4-FFF2-40B4-BE49-F238E27FC236}">
                <a16:creationId xmlns:a16="http://schemas.microsoft.com/office/drawing/2014/main" id="{782A1DBD-C5B2-FD5B-539F-71C65B9854E2}"/>
              </a:ext>
            </a:extLst>
          </p:cNvPr>
          <p:cNvSpPr txBox="1"/>
          <p:nvPr/>
        </p:nvSpPr>
        <p:spPr>
          <a:xfrm>
            <a:off x="1811801" y="1684840"/>
            <a:ext cx="1642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600"/>
            <a:r>
              <a:rPr lang="en-US" altLang="zh-CN" sz="2400" b="1" spc="3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PART</a:t>
            </a:r>
            <a:endParaRPr lang="zh-CN" altLang="en-US" sz="2400" b="1" spc="3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接连接符 6">
            <a:extLst>
              <a:ext uri="{FF2B5EF4-FFF2-40B4-BE49-F238E27FC236}">
                <a16:creationId xmlns:a16="http://schemas.microsoft.com/office/drawing/2014/main" id="{7CAF5F45-5169-069E-B089-B26833ACA436}"/>
              </a:ext>
            </a:extLst>
          </p:cNvPr>
          <p:cNvCxnSpPr>
            <a:cxnSpLocks/>
          </p:cNvCxnSpPr>
          <p:nvPr/>
        </p:nvCxnSpPr>
        <p:spPr>
          <a:xfrm>
            <a:off x="4030353" y="3316949"/>
            <a:ext cx="3312368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23">
            <a:extLst>
              <a:ext uri="{FF2B5EF4-FFF2-40B4-BE49-F238E27FC236}">
                <a16:creationId xmlns:a16="http://schemas.microsoft.com/office/drawing/2014/main" id="{1EA37313-372F-5D1C-C956-C6ACA324E80F}"/>
              </a:ext>
            </a:extLst>
          </p:cNvPr>
          <p:cNvSpPr/>
          <p:nvPr/>
        </p:nvSpPr>
        <p:spPr>
          <a:xfrm>
            <a:off x="1622187" y="4582055"/>
            <a:ext cx="209851" cy="216024"/>
          </a:xfrm>
          <a:prstGeom prst="roundRect">
            <a:avLst>
              <a:gd name="adj" fmla="val 23511"/>
            </a:avLst>
          </a:prstGeom>
          <a:gradFill>
            <a:gsLst>
              <a:gs pos="0">
                <a:srgbClr val="46A2D0"/>
              </a:gs>
              <a:gs pos="100000">
                <a:srgbClr val="146DAD"/>
              </a:gs>
            </a:gsLst>
            <a:lin ang="5400000" scaled="1"/>
          </a:gradFill>
          <a:ln>
            <a:noFill/>
          </a:ln>
          <a:effectLst>
            <a:outerShdw blurRad="2540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30000"/>
              </a:lnSpc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7" name="圆角矩形 23">
            <a:extLst>
              <a:ext uri="{FF2B5EF4-FFF2-40B4-BE49-F238E27FC236}">
                <a16:creationId xmlns:a16="http://schemas.microsoft.com/office/drawing/2014/main" id="{0DD43D26-40FF-E5FD-A83B-FC3ADE0EDB3B}"/>
              </a:ext>
            </a:extLst>
          </p:cNvPr>
          <p:cNvSpPr/>
          <p:nvPr/>
        </p:nvSpPr>
        <p:spPr>
          <a:xfrm>
            <a:off x="1979712" y="4868019"/>
            <a:ext cx="141858" cy="145157"/>
          </a:xfrm>
          <a:prstGeom prst="roundRect">
            <a:avLst>
              <a:gd name="adj" fmla="val 23511"/>
            </a:avLst>
          </a:prstGeom>
          <a:gradFill>
            <a:gsLst>
              <a:gs pos="0">
                <a:srgbClr val="46A2D0">
                  <a:alpha val="50000"/>
                </a:srgbClr>
              </a:gs>
              <a:gs pos="100000">
                <a:srgbClr val="146DAD">
                  <a:alpha val="50000"/>
                </a:srgbClr>
              </a:gs>
            </a:gsLst>
            <a:lin ang="5400000" scaled="1"/>
          </a:gradFill>
          <a:ln>
            <a:noFill/>
          </a:ln>
          <a:effectLst>
            <a:outerShdw blurRad="2540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30000"/>
              </a:lnSpc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0" name="投影片編號版面配置區 1">
            <a:extLst>
              <a:ext uri="{FF2B5EF4-FFF2-40B4-BE49-F238E27FC236}">
                <a16:creationId xmlns:a16="http://schemas.microsoft.com/office/drawing/2014/main" id="{E830404D-66D1-C3AE-B0EA-72F16B99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05200" y="6597352"/>
            <a:ext cx="2133600" cy="249565"/>
          </a:xfrm>
        </p:spPr>
        <p:txBody>
          <a:bodyPr/>
          <a:lstStyle/>
          <a:p>
            <a:pPr>
              <a:defRPr/>
            </a:pPr>
            <a:fld id="{520E212A-748B-474F-8541-4B5A2421B977}" type="slidenum">
              <a:rPr lang="en-US" altLang="zh-TW" sz="1200" smtClean="0"/>
              <a:pPr>
                <a:defRPr/>
              </a:pPr>
              <a:t>1</a:t>
            </a:fld>
            <a:endParaRPr lang="en-US" altLang="zh-TW" sz="1200" dirty="0"/>
          </a:p>
        </p:txBody>
      </p:sp>
      <p:sp>
        <p:nvSpPr>
          <p:cNvPr id="14" name="文本框 51">
            <a:extLst>
              <a:ext uri="{FF2B5EF4-FFF2-40B4-BE49-F238E27FC236}">
                <a16:creationId xmlns:a16="http://schemas.microsoft.com/office/drawing/2014/main" id="{3C513AEE-1C1F-61FA-478D-71405A830407}"/>
              </a:ext>
            </a:extLst>
          </p:cNvPr>
          <p:cNvSpPr txBox="1"/>
          <p:nvPr/>
        </p:nvSpPr>
        <p:spPr>
          <a:xfrm>
            <a:off x="3897035" y="1751218"/>
            <a:ext cx="3565982" cy="1446550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146DA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開工申報執照帶入說明</a:t>
            </a:r>
            <a:endParaRPr lang="zh-TW" altLang="en-US" sz="3200" dirty="0">
              <a:solidFill>
                <a:srgbClr val="146DAD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23456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6A9BF-35E3-7757-A210-33BE95571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CD835D9A-75E4-762F-4121-2D44BF31A241}"/>
              </a:ext>
            </a:extLst>
          </p:cNvPr>
          <p:cNvSpPr/>
          <p:nvPr/>
        </p:nvSpPr>
        <p:spPr>
          <a:xfrm>
            <a:off x="498629" y="720725"/>
            <a:ext cx="8631083" cy="491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開工申請主畫面</a:t>
            </a:r>
          </a:p>
        </p:txBody>
      </p:sp>
      <p:sp>
        <p:nvSpPr>
          <p:cNvPr id="22531" name="投影片編號版面配置區 2">
            <a:extLst>
              <a:ext uri="{FF2B5EF4-FFF2-40B4-BE49-F238E27FC236}">
                <a16:creationId xmlns:a16="http://schemas.microsoft.com/office/drawing/2014/main" id="{C78E299B-3288-1456-2D62-D2F8177A8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32201" y="6543675"/>
            <a:ext cx="2133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6E393A-6577-4D25-8FA0-22BB19AD7638}" type="slidenum">
              <a:rPr lang="en-US" altLang="zh-TW" sz="1400" smtClean="0"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TW" sz="1400" dirty="0">
              <a:ea typeface="新細明體" panose="02020500000000000000" pitchFamily="18" charset="-120"/>
            </a:endParaRPr>
          </a:p>
        </p:txBody>
      </p:sp>
      <p:sp>
        <p:nvSpPr>
          <p:cNvPr id="22536" name="標題 1">
            <a:extLst>
              <a:ext uri="{FF2B5EF4-FFF2-40B4-BE49-F238E27FC236}">
                <a16:creationId xmlns:a16="http://schemas.microsoft.com/office/drawing/2014/main" id="{8DBB5A21-8946-9803-B11A-B16623481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" y="0"/>
            <a:ext cx="89503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3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</a:t>
            </a:r>
          </a:p>
        </p:txBody>
      </p:sp>
      <p:pic>
        <p:nvPicPr>
          <p:cNvPr id="5" name="圖片 17">
            <a:extLst>
              <a:ext uri="{FF2B5EF4-FFF2-40B4-BE49-F238E27FC236}">
                <a16:creationId xmlns:a16="http://schemas.microsoft.com/office/drawing/2014/main" id="{FCE4925C-8B7C-15CB-DB13-A0E9076DC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56180"/>
            <a:ext cx="5334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F2565172-F33D-1CE7-56FA-AD6D449B95EA}"/>
              </a:ext>
            </a:extLst>
          </p:cNvPr>
          <p:cNvSpPr txBox="1"/>
          <p:nvPr/>
        </p:nvSpPr>
        <p:spPr>
          <a:xfrm>
            <a:off x="14288" y="4309822"/>
            <a:ext cx="82809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登打重點</a:t>
            </a:r>
            <a:endParaRPr lang="zh-TW" altLang="en-US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新申請案件請先點選執照資料帶入或開工申請按鈕。</a:t>
            </a:r>
            <a:endParaRPr lang="en-US" altLang="zh-TW" sz="1800" b="0" i="0" u="none" strike="noStrike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要維護案件請輸入條件查詢資料後，點選功能欄位裡的修改按鈕</a:t>
            </a:r>
            <a:r>
              <a:rPr lang="zh-TW" altLang="en-US" dirty="0">
                <a:solidFill>
                  <a:srgbClr val="000000"/>
                </a:solidFill>
              </a:rPr>
              <a:t>。</a:t>
            </a:r>
            <a:endParaRPr lang="en-US" altLang="zh-TW" dirty="0">
              <a:solidFill>
                <a:srgbClr val="000000"/>
              </a:solidFill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0AAA27AD-C604-9FDE-EAC7-DCC9A5E34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288" y="1250185"/>
            <a:ext cx="9144000" cy="2844972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26CDF8DC-C22C-96AB-3DCF-BF979DED23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2240" y="4863641"/>
            <a:ext cx="390625" cy="3695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6151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6A9BF-35E3-7757-A210-33BE95571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C1AF25FB-B898-DE25-1DEB-1080C6815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20" y="1218688"/>
            <a:ext cx="8410236" cy="3761987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D835D9A-75E4-762F-4121-2D44BF31A241}"/>
              </a:ext>
            </a:extLst>
          </p:cNvPr>
          <p:cNvSpPr/>
          <p:nvPr/>
        </p:nvSpPr>
        <p:spPr>
          <a:xfrm>
            <a:off x="498629" y="720725"/>
            <a:ext cx="8631083" cy="491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開工申請資料帶入畫面</a:t>
            </a:r>
          </a:p>
        </p:txBody>
      </p:sp>
      <p:sp>
        <p:nvSpPr>
          <p:cNvPr id="22531" name="投影片編號版面配置區 2">
            <a:extLst>
              <a:ext uri="{FF2B5EF4-FFF2-40B4-BE49-F238E27FC236}">
                <a16:creationId xmlns:a16="http://schemas.microsoft.com/office/drawing/2014/main" id="{C78E299B-3288-1456-2D62-D2F8177A8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32201" y="6543675"/>
            <a:ext cx="2133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6E393A-6577-4D25-8FA0-22BB19AD7638}" type="slidenum">
              <a:rPr lang="en-US" altLang="zh-TW" sz="1400" smtClean="0"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 sz="1400" dirty="0">
              <a:ea typeface="新細明體" panose="02020500000000000000" pitchFamily="18" charset="-120"/>
            </a:endParaRPr>
          </a:p>
        </p:txBody>
      </p:sp>
      <p:sp>
        <p:nvSpPr>
          <p:cNvPr id="22536" name="標題 1">
            <a:extLst>
              <a:ext uri="{FF2B5EF4-FFF2-40B4-BE49-F238E27FC236}">
                <a16:creationId xmlns:a16="http://schemas.microsoft.com/office/drawing/2014/main" id="{8DBB5A21-8946-9803-B11A-B16623481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" y="0"/>
            <a:ext cx="89503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3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</a:t>
            </a:r>
          </a:p>
        </p:txBody>
      </p:sp>
      <p:pic>
        <p:nvPicPr>
          <p:cNvPr id="5" name="圖片 17">
            <a:extLst>
              <a:ext uri="{FF2B5EF4-FFF2-40B4-BE49-F238E27FC236}">
                <a16:creationId xmlns:a16="http://schemas.microsoft.com/office/drawing/2014/main" id="{FCE4925C-8B7C-15CB-DB13-A0E9076DC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56180"/>
            <a:ext cx="5334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F2565172-F33D-1CE7-56FA-AD6D449B95EA}"/>
              </a:ext>
            </a:extLst>
          </p:cNvPr>
          <p:cNvSpPr txBox="1"/>
          <p:nvPr/>
        </p:nvSpPr>
        <p:spPr>
          <a:xfrm>
            <a:off x="129524" y="4963488"/>
            <a:ext cx="901447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登打重點</a:t>
            </a:r>
            <a:endParaRPr lang="zh-TW" altLang="en-US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使用帶入功能</a:t>
            </a:r>
            <a:r>
              <a:rPr lang="en-US" altLang="zh-TW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請先選擇主管機關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輸入身分證字號</a:t>
            </a:r>
            <a:r>
              <a:rPr lang="en-US" altLang="zh-TW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公司統編、原執照號碼後點選帶入按鈕。</a:t>
            </a:r>
            <a:endParaRPr lang="en-US" altLang="zh-TW" sz="1800" b="0" i="0" u="none" strike="noStrike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系統成功比對到原執照資料時，會自動使用原執照資料建立開工案件資料。</a:t>
            </a:r>
            <a:endParaRPr lang="en-US" altLang="zh-TW" sz="1800" b="0" i="0" u="none" strike="noStrike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若顯示查無符合資料，請洽詢發</a:t>
            </a:r>
            <a:r>
              <a:rPr lang="zh-TW" altLang="en-US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照主管機關確認執照資料是否有輸入領照日期。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848230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6A9BF-35E3-7757-A210-33BE95571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CD835D9A-75E4-762F-4121-2D44BF31A241}"/>
              </a:ext>
            </a:extLst>
          </p:cNvPr>
          <p:cNvSpPr/>
          <p:nvPr/>
        </p:nvSpPr>
        <p:spPr>
          <a:xfrm>
            <a:off x="498629" y="720725"/>
            <a:ext cx="8631083" cy="491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執照資料帶入畫面</a:t>
            </a:r>
          </a:p>
        </p:txBody>
      </p:sp>
      <p:sp>
        <p:nvSpPr>
          <p:cNvPr id="22531" name="投影片編號版面配置區 2">
            <a:extLst>
              <a:ext uri="{FF2B5EF4-FFF2-40B4-BE49-F238E27FC236}">
                <a16:creationId xmlns:a16="http://schemas.microsoft.com/office/drawing/2014/main" id="{C78E299B-3288-1456-2D62-D2F8177A8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32201" y="6543675"/>
            <a:ext cx="2133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6E393A-6577-4D25-8FA0-22BB19AD7638}" type="slidenum">
              <a:rPr lang="en-US" altLang="zh-TW" sz="1400" smtClean="0"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 sz="1400" dirty="0">
              <a:ea typeface="新細明體" panose="02020500000000000000" pitchFamily="18" charset="-120"/>
            </a:endParaRPr>
          </a:p>
        </p:txBody>
      </p:sp>
      <p:sp>
        <p:nvSpPr>
          <p:cNvPr id="22536" name="標題 1">
            <a:extLst>
              <a:ext uri="{FF2B5EF4-FFF2-40B4-BE49-F238E27FC236}">
                <a16:creationId xmlns:a16="http://schemas.microsoft.com/office/drawing/2014/main" id="{8DBB5A21-8946-9803-B11A-B16623481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" y="0"/>
            <a:ext cx="89503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3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</a:t>
            </a:r>
          </a:p>
        </p:txBody>
      </p:sp>
      <p:pic>
        <p:nvPicPr>
          <p:cNvPr id="5" name="圖片 17">
            <a:extLst>
              <a:ext uri="{FF2B5EF4-FFF2-40B4-BE49-F238E27FC236}">
                <a16:creationId xmlns:a16="http://schemas.microsoft.com/office/drawing/2014/main" id="{FCE4925C-8B7C-15CB-DB13-A0E9076DC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56180"/>
            <a:ext cx="5334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D97050B1-CF77-DE4E-E02B-340DD4683D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8" y="1195764"/>
            <a:ext cx="9144000" cy="3281417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F2565172-F33D-1CE7-56FA-AD6D449B95EA}"/>
              </a:ext>
            </a:extLst>
          </p:cNvPr>
          <p:cNvSpPr txBox="1"/>
          <p:nvPr/>
        </p:nvSpPr>
        <p:spPr>
          <a:xfrm>
            <a:off x="0" y="4587098"/>
            <a:ext cx="82809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登打重點</a:t>
            </a:r>
            <a:endParaRPr lang="zh-TW" altLang="en-US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請先選擇主管機關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輸入身分證字號</a:t>
            </a:r>
            <a:r>
              <a:rPr lang="en-US" altLang="zh-TW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公司統編、起造人姓名。</a:t>
            </a:r>
            <a:endParaRPr lang="en-US" altLang="zh-TW" sz="1800" b="0" i="0" u="none" strike="noStrike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若顯示查無符合資料，建議起造人姓名只輸入幾個關鍵字採用模糊查詢。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003814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6A9BF-35E3-7757-A210-33BE95571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CD835D9A-75E4-762F-4121-2D44BF31A241}"/>
              </a:ext>
            </a:extLst>
          </p:cNvPr>
          <p:cNvSpPr/>
          <p:nvPr/>
        </p:nvSpPr>
        <p:spPr>
          <a:xfrm>
            <a:off x="498629" y="720725"/>
            <a:ext cx="8631083" cy="491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執照資料帶入畫面</a:t>
            </a:r>
          </a:p>
        </p:txBody>
      </p:sp>
      <p:sp>
        <p:nvSpPr>
          <p:cNvPr id="22531" name="投影片編號版面配置區 2">
            <a:extLst>
              <a:ext uri="{FF2B5EF4-FFF2-40B4-BE49-F238E27FC236}">
                <a16:creationId xmlns:a16="http://schemas.microsoft.com/office/drawing/2014/main" id="{C78E299B-3288-1456-2D62-D2F8177A8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32201" y="6543675"/>
            <a:ext cx="2133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6E393A-6577-4D25-8FA0-22BB19AD7638}" type="slidenum">
              <a:rPr lang="en-US" altLang="zh-TW" sz="1400" smtClean="0"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TW" sz="1400" dirty="0">
              <a:ea typeface="新細明體" panose="02020500000000000000" pitchFamily="18" charset="-120"/>
            </a:endParaRPr>
          </a:p>
        </p:txBody>
      </p:sp>
      <p:sp>
        <p:nvSpPr>
          <p:cNvPr id="22536" name="標題 1">
            <a:extLst>
              <a:ext uri="{FF2B5EF4-FFF2-40B4-BE49-F238E27FC236}">
                <a16:creationId xmlns:a16="http://schemas.microsoft.com/office/drawing/2014/main" id="{8DBB5A21-8946-9803-B11A-B16623481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" y="0"/>
            <a:ext cx="89503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3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開工申請</a:t>
            </a:r>
          </a:p>
        </p:txBody>
      </p:sp>
      <p:pic>
        <p:nvPicPr>
          <p:cNvPr id="5" name="圖片 17">
            <a:extLst>
              <a:ext uri="{FF2B5EF4-FFF2-40B4-BE49-F238E27FC236}">
                <a16:creationId xmlns:a16="http://schemas.microsoft.com/office/drawing/2014/main" id="{FCE4925C-8B7C-15CB-DB13-A0E9076DC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56180"/>
            <a:ext cx="5334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F2565172-F33D-1CE7-56FA-AD6D449B95EA}"/>
              </a:ext>
            </a:extLst>
          </p:cNvPr>
          <p:cNvSpPr txBox="1"/>
          <p:nvPr/>
        </p:nvSpPr>
        <p:spPr>
          <a:xfrm>
            <a:off x="246" y="4449264"/>
            <a:ext cx="8683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登打重點</a:t>
            </a:r>
            <a:endParaRPr lang="zh-TW" altLang="en-US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b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勾選要帶入之執照資料後點選帶入按鈕。</a:t>
            </a:r>
            <a:endParaRPr lang="en-US" altLang="zh-TW" b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若備註欄顯示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查無領照日期，請洽主管機關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，請聯絡核發該執照主管機關的承辦，請承辦幫忙補上建照的領照日期。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altLang="zh-TW" b="0" dirty="0">
              <a:effectLst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85704BED-D3CE-D60E-8493-DF8D9233C4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2666"/>
            <a:ext cx="9144000" cy="323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577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4F94F7C1-27EB-4A10-A6A5-D3F1E1F56DB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057400"/>
            <a:ext cx="7772400" cy="1905000"/>
          </a:xfrm>
        </p:spPr>
        <p:txBody>
          <a:bodyPr lIns="90488" tIns="44450" rIns="90488" bIns="44450"/>
          <a:lstStyle/>
          <a:p>
            <a:pPr eaLnBrk="1" hangingPunct="1"/>
            <a:r>
              <a:rPr lang="zh-TW" altLang="en-US" sz="400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簡報結束</a:t>
            </a:r>
            <a:br>
              <a:rPr lang="zh-TW" altLang="en-US" sz="400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敬請指教</a:t>
            </a:r>
            <a:endParaRPr lang="en-GB" altLang="zh-TW" sz="400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7827" name="Group 3">
            <a:extLst>
              <a:ext uri="{FF2B5EF4-FFF2-40B4-BE49-F238E27FC236}">
                <a16:creationId xmlns:a16="http://schemas.microsoft.com/office/drawing/2014/main" id="{D2FC9DD5-48EE-4E4C-AEF5-4B3B88BD206C}"/>
              </a:ext>
            </a:extLst>
          </p:cNvPr>
          <p:cNvGrpSpPr>
            <a:grpSpLocks/>
          </p:cNvGrpSpPr>
          <p:nvPr/>
        </p:nvGrpSpPr>
        <p:grpSpPr bwMode="auto">
          <a:xfrm>
            <a:off x="6011863" y="2924175"/>
            <a:ext cx="1730375" cy="2679700"/>
            <a:chOff x="4512" y="2115"/>
            <a:chExt cx="772" cy="1506"/>
          </a:xfrm>
        </p:grpSpPr>
        <p:pic>
          <p:nvPicPr>
            <p:cNvPr id="77828" name="Picture 4" descr="j0229281">
              <a:extLst>
                <a:ext uri="{FF2B5EF4-FFF2-40B4-BE49-F238E27FC236}">
                  <a16:creationId xmlns:a16="http://schemas.microsoft.com/office/drawing/2014/main" id="{7C1CA9B7-64DB-49B0-AD33-63D2120CE6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2115"/>
              <a:ext cx="575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7829" name="Picture 5" descr="q&amp;a">
              <a:extLst>
                <a:ext uri="{FF2B5EF4-FFF2-40B4-BE49-F238E27FC236}">
                  <a16:creationId xmlns:a16="http://schemas.microsoft.com/office/drawing/2014/main" id="{D865465B-7D86-4BC9-AF63-BE8DADCE9E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3204"/>
              <a:ext cx="77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投影片編號版面配置區 1">
            <a:extLst>
              <a:ext uri="{FF2B5EF4-FFF2-40B4-BE49-F238E27FC236}">
                <a16:creationId xmlns:a16="http://schemas.microsoft.com/office/drawing/2014/main" id="{D9CBA5C0-197F-D7AA-1E3F-C29BAB42C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6597650"/>
            <a:ext cx="21336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v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Ø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w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6666FF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FF"/>
              </a:buClr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2F16E187-1FEB-42E4-9B7C-0A1FE5451981}" type="slidenum">
              <a:rPr lang="en-US" altLang="zh-TW" sz="1000">
                <a:ea typeface="新細明體" panose="02020500000000000000" pitchFamily="18" charset="-12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TW" sz="1000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33559</TotalTime>
  <Words>251</Words>
  <Application>Microsoft Office PowerPoint</Application>
  <PresentationFormat>如螢幕大小 (4:3)</PresentationFormat>
  <Paragraphs>37</Paragraphs>
  <Slides>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MyriadLB</vt:lpstr>
      <vt:lpstr>MyriadLR</vt:lpstr>
      <vt:lpstr>微软雅黑 Light</vt:lpstr>
      <vt:lpstr>微軟正黑體</vt:lpstr>
      <vt:lpstr>新細明體</vt:lpstr>
      <vt:lpstr>Arial</vt:lpstr>
      <vt:lpstr>Times New Roman</vt:lpstr>
      <vt:lpstr>Wingdings</vt:lpstr>
      <vt:lpstr>自訂設計</vt:lpstr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簡報結束 敬請指教</vt:lpstr>
    </vt:vector>
  </TitlesOfParts>
  <Company>mali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cf</dc:creator>
  <cp:lastModifiedBy>李 紹維</cp:lastModifiedBy>
  <cp:revision>1859</cp:revision>
  <cp:lastPrinted>2023-03-17T11:55:42Z</cp:lastPrinted>
  <dcterms:created xsi:type="dcterms:W3CDTF">2004-06-27T12:49:22Z</dcterms:created>
  <dcterms:modified xsi:type="dcterms:W3CDTF">2024-04-02T09:28:42Z</dcterms:modified>
</cp:coreProperties>
</file>